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54" r:id="rId1"/>
  </p:sldMasterIdLst>
  <p:notesMasterIdLst>
    <p:notesMasterId r:id="rId21"/>
  </p:notesMasterIdLst>
  <p:sldIdLst>
    <p:sldId id="256" r:id="rId2"/>
    <p:sldId id="275" r:id="rId3"/>
    <p:sldId id="258" r:id="rId4"/>
    <p:sldId id="259" r:id="rId5"/>
    <p:sldId id="260" r:id="rId6"/>
    <p:sldId id="269" r:id="rId7"/>
    <p:sldId id="271" r:id="rId8"/>
    <p:sldId id="261" r:id="rId9"/>
    <p:sldId id="270" r:id="rId10"/>
    <p:sldId id="262" r:id="rId11"/>
    <p:sldId id="263" r:id="rId12"/>
    <p:sldId id="274" r:id="rId13"/>
    <p:sldId id="264" r:id="rId14"/>
    <p:sldId id="272" r:id="rId15"/>
    <p:sldId id="265" r:id="rId16"/>
    <p:sldId id="266" r:id="rId17"/>
    <p:sldId id="267" r:id="rId18"/>
    <p:sldId id="273" r:id="rId19"/>
    <p:sldId id="276" r:id="rId20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960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592831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288674" y="142411"/>
            <a:ext cx="8510299" cy="151647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>
                <a:solidFill>
                  <a:srgbClr val="FF0000"/>
                </a:solidFill>
                <a:latin typeface="Droid Sans"/>
                <a:ea typeface="Droid Sans"/>
                <a:cs typeface="Droid Sans"/>
                <a:sym typeface="Droid Sans"/>
              </a:rPr>
              <a:t>Mr. </a:t>
            </a:r>
            <a:r>
              <a:rPr lang="en-US" dirty="0" err="1" smtClean="0">
                <a:solidFill>
                  <a:srgbClr val="FF0000"/>
                </a:solidFill>
                <a:latin typeface="Droid Sans"/>
                <a:ea typeface="Droid Sans"/>
                <a:cs typeface="Droid Sans"/>
                <a:sym typeface="Droid Sans"/>
              </a:rPr>
              <a:t>Flinchum’s</a:t>
            </a:r>
            <a:r>
              <a:rPr lang="en-US" dirty="0" smtClean="0">
                <a:solidFill>
                  <a:srgbClr val="FF0000"/>
                </a:solidFill>
                <a:latin typeface="Droid Sans"/>
                <a:ea typeface="Droid Sans"/>
                <a:cs typeface="Droid Sans"/>
                <a:sym typeface="Droid Sans"/>
              </a:rPr>
              <a:t> </a:t>
            </a:r>
            <a:r>
              <a:rPr lang="en" dirty="0" smtClean="0">
                <a:solidFill>
                  <a:srgbClr val="FF0000"/>
                </a:solidFill>
                <a:latin typeface="Droid Sans"/>
                <a:ea typeface="Droid Sans"/>
                <a:cs typeface="Droid Sans"/>
                <a:sym typeface="Droid Sans"/>
              </a:rPr>
              <a:t>Classroom </a:t>
            </a:r>
            <a:r>
              <a:rPr lang="en" dirty="0">
                <a:solidFill>
                  <a:srgbClr val="FF0000"/>
                </a:solidFill>
                <a:latin typeface="Droid Sans"/>
                <a:ea typeface="Droid Sans"/>
                <a:cs typeface="Droid Sans"/>
                <a:sym typeface="Droid Sans"/>
              </a:rPr>
              <a:t>Expectations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4150" y="1658881"/>
            <a:ext cx="3966975" cy="317358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Shape 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700" y="422100"/>
            <a:ext cx="6215875" cy="4404324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Shape 60"/>
          <p:cNvSpPr txBox="1"/>
          <p:nvPr/>
        </p:nvSpPr>
        <p:spPr>
          <a:xfrm>
            <a:off x="6704925" y="262425"/>
            <a:ext cx="2217599" cy="4697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sz="1800" dirty="0" smtClean="0"/>
              <a:t>In order to get credit for your assignments they must be turned in</a:t>
            </a:r>
          </a:p>
          <a:p>
            <a:pPr rtl="0">
              <a:spcBef>
                <a:spcPts val="0"/>
              </a:spcBef>
              <a:buNone/>
            </a:pPr>
            <a:endParaRPr lang="en-US" sz="1800" dirty="0"/>
          </a:p>
          <a:p>
            <a:pPr rtl="0">
              <a:spcBef>
                <a:spcPts val="0"/>
              </a:spcBef>
              <a:buNone/>
            </a:pPr>
            <a:r>
              <a:rPr lang="en-US" sz="1800" dirty="0" smtClean="0"/>
              <a:t>Every day an assignment is late = </a:t>
            </a:r>
            <a:r>
              <a:rPr lang="en-US" sz="1800" dirty="0"/>
              <a:t>5</a:t>
            </a:r>
            <a:r>
              <a:rPr lang="en-US" sz="1800" dirty="0" smtClean="0"/>
              <a:t> </a:t>
            </a:r>
            <a:r>
              <a:rPr lang="en-US" sz="1800" dirty="0" smtClean="0"/>
              <a:t>points off</a:t>
            </a:r>
            <a:endParaRPr lang="en" sz="1800" dirty="0"/>
          </a:p>
          <a:p>
            <a:pPr rtl="0">
              <a:spcBef>
                <a:spcPts val="0"/>
              </a:spcBef>
              <a:buNone/>
            </a:pPr>
            <a:endParaRPr sz="1800" dirty="0"/>
          </a:p>
          <a:p>
            <a:pPr rtl="0">
              <a:spcBef>
                <a:spcPts val="0"/>
              </a:spcBef>
              <a:buNone/>
            </a:pPr>
            <a:r>
              <a:rPr lang="en" sz="1800" dirty="0"/>
              <a:t>Emergency? Email me </a:t>
            </a:r>
            <a:r>
              <a:rPr lang="en-US" sz="1800" dirty="0" smtClean="0"/>
              <a:t>or call</a:t>
            </a:r>
            <a:endParaRPr lang="en" sz="1800" dirty="0"/>
          </a:p>
          <a:p>
            <a:pPr rtl="0">
              <a:spcBef>
                <a:spcPts val="0"/>
              </a:spcBef>
              <a:buNone/>
            </a:pPr>
            <a:endParaRPr sz="1800" dirty="0"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Shape 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349" y="423163"/>
            <a:ext cx="4297174" cy="4297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Shape 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2700" y="654662"/>
            <a:ext cx="3936899" cy="383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Times You Can Use Technology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/>
              <a:t>Can use headphones only during active independent work</a:t>
            </a:r>
          </a:p>
          <a:p>
            <a:r>
              <a:rPr lang="en-US" dirty="0"/>
              <a:t> 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Cell phone use IS NOT ALLOWED in class</a:t>
            </a:r>
            <a:endParaRPr lang="en-US" dirty="0"/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875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237" y="265437"/>
            <a:ext cx="3490224" cy="4612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Shape 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98775" y="265450"/>
            <a:ext cx="4612600" cy="461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Dismissing from class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I do not wish to hold you in class after the bell has rung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If we stay focused on the work or activity we are doing, I will allow you plenty of time to get your things together to leave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You must be responsible for your area; having a mess could result in you staying after 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659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400" y="450137"/>
            <a:ext cx="6179450" cy="4243224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Shape 78"/>
          <p:cNvSpPr txBox="1"/>
          <p:nvPr/>
        </p:nvSpPr>
        <p:spPr>
          <a:xfrm>
            <a:off x="6770525" y="472350"/>
            <a:ext cx="2151899" cy="424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 sz="2400" dirty="0"/>
          </a:p>
          <a:p>
            <a:pPr rtl="0">
              <a:spcBef>
                <a:spcPts val="0"/>
              </a:spcBef>
              <a:buNone/>
            </a:pPr>
            <a:r>
              <a:rPr lang="en-US" sz="2800" dirty="0" smtClean="0"/>
              <a:t>Policy for Leaving During Class </a:t>
            </a:r>
            <a:r>
              <a:rPr lang="en-US" sz="2800" dirty="0" smtClean="0"/>
              <a:t>Time</a:t>
            </a:r>
          </a:p>
          <a:p>
            <a:pPr rtl="0">
              <a:spcBef>
                <a:spcPts val="0"/>
              </a:spcBef>
              <a:buNone/>
            </a:pPr>
            <a:endParaRPr lang="en-US" sz="2800" dirty="0"/>
          </a:p>
          <a:p>
            <a:pPr marL="457200" indent="-457200" rtl="0">
              <a:spcBef>
                <a:spcPts val="0"/>
              </a:spcBef>
              <a:buFont typeface="Arial"/>
              <a:buChar char="•"/>
            </a:pPr>
            <a:r>
              <a:rPr lang="en-US" sz="1600" dirty="0" smtClean="0"/>
              <a:t>Wait for Security</a:t>
            </a:r>
          </a:p>
          <a:p>
            <a:pPr marL="457200" indent="-457200" rtl="0">
              <a:spcBef>
                <a:spcPts val="0"/>
              </a:spcBef>
              <a:buFont typeface="Arial"/>
              <a:buChar char="•"/>
            </a:pPr>
            <a:r>
              <a:rPr lang="en-US" sz="1600" dirty="0" smtClean="0"/>
              <a:t>Once available, take pass and use 1 of 3 bathroom passes</a:t>
            </a:r>
            <a:endParaRPr sz="1600" dirty="0"/>
          </a:p>
          <a:p>
            <a:pPr rtl="0">
              <a:spcBef>
                <a:spcPts val="0"/>
              </a:spcBef>
              <a:buNone/>
            </a:pPr>
            <a:endParaRPr sz="2800" dirty="0"/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9250" y="311062"/>
            <a:ext cx="4099699" cy="3156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Shape 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76525" y="239575"/>
            <a:ext cx="3083474" cy="466435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/>
          <p:nvPr/>
        </p:nvSpPr>
        <p:spPr>
          <a:xfrm>
            <a:off x="314900" y="3792025"/>
            <a:ext cx="4789200" cy="997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800" dirty="0">
                <a:latin typeface="Droid Sans"/>
                <a:ea typeface="Droid Sans"/>
                <a:cs typeface="Droid Sans"/>
                <a:sym typeface="Droid Sans"/>
              </a:rPr>
              <a:t>Check the Assignment </a:t>
            </a:r>
            <a:r>
              <a:rPr lang="en" sz="1800" dirty="0" smtClean="0">
                <a:latin typeface="Droid Sans"/>
                <a:ea typeface="Droid Sans"/>
                <a:cs typeface="Droid Sans"/>
                <a:sym typeface="Droid Sans"/>
              </a:rPr>
              <a:t>Board</a:t>
            </a:r>
            <a:endParaRPr lang="en" sz="1800" dirty="0">
              <a:latin typeface="Droid Sans"/>
              <a:ea typeface="Droid Sans"/>
              <a:cs typeface="Droid Sans"/>
              <a:sym typeface="Droid Sans"/>
            </a:endParaRPr>
          </a:p>
          <a:p>
            <a:pPr>
              <a:spcBef>
                <a:spcPts val="0"/>
              </a:spcBef>
              <a:buNone/>
            </a:pPr>
            <a:r>
              <a:rPr lang="en" sz="1800" dirty="0">
                <a:latin typeface="Droid Sans"/>
                <a:ea typeface="Droid Sans"/>
                <a:cs typeface="Droid Sans"/>
                <a:sym typeface="Droid Sans"/>
              </a:rPr>
              <a:t>Ask a trustworthy </a:t>
            </a:r>
            <a:r>
              <a:rPr lang="en" sz="1800" dirty="0" smtClean="0">
                <a:latin typeface="Droid Sans"/>
                <a:ea typeface="Droid Sans"/>
                <a:cs typeface="Droid Sans"/>
                <a:sym typeface="Droid Sans"/>
              </a:rPr>
              <a:t>classmate</a:t>
            </a:r>
            <a:endParaRPr lang="en-US" sz="1800" dirty="0" smtClean="0">
              <a:latin typeface="Droid Sans"/>
              <a:ea typeface="Droid Sans"/>
              <a:cs typeface="Droid Sans"/>
              <a:sym typeface="Droid Sans"/>
            </a:endParaRPr>
          </a:p>
          <a:p>
            <a:pPr>
              <a:spcBef>
                <a:spcPts val="0"/>
              </a:spcBef>
              <a:buNone/>
            </a:pPr>
            <a:r>
              <a:rPr lang="en-US" sz="1800" dirty="0" smtClean="0">
                <a:latin typeface="Droid Sans"/>
                <a:ea typeface="Droid Sans"/>
                <a:cs typeface="Droid Sans"/>
                <a:sym typeface="Droid Sans"/>
              </a:rPr>
              <a:t>Or wait until a break and ask me any questions</a:t>
            </a:r>
            <a:endParaRPr lang="en" sz="1800" dirty="0">
              <a:latin typeface="Droid Sans"/>
              <a:ea typeface="Droid Sans"/>
              <a:cs typeface="Droid Sans"/>
              <a:sym typeface="Droid Sans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7137" y="164300"/>
            <a:ext cx="4605525" cy="4814874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 txBox="1"/>
          <p:nvPr/>
        </p:nvSpPr>
        <p:spPr>
          <a:xfrm>
            <a:off x="5799550" y="1390850"/>
            <a:ext cx="3162300" cy="247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lang="en-US" sz="2400" i="1" dirty="0">
              <a:latin typeface="Droid Sans"/>
              <a:ea typeface="Droid Sans"/>
              <a:cs typeface="Droid Sans"/>
              <a:sym typeface="Droid Sans"/>
            </a:endParaRPr>
          </a:p>
          <a:p>
            <a:pPr>
              <a:spcBef>
                <a:spcPts val="0"/>
              </a:spcBef>
              <a:buNone/>
            </a:pPr>
            <a:r>
              <a:rPr lang="en-US" sz="2400" i="1" dirty="0" smtClean="0">
                <a:latin typeface="Droid Sans"/>
                <a:ea typeface="Droid Sans"/>
                <a:cs typeface="Droid Sans"/>
                <a:sym typeface="Droid Sans"/>
              </a:rPr>
              <a:t>You must do the work </a:t>
            </a:r>
            <a:r>
              <a:rPr lang="en-US" sz="2400" i="1" dirty="0" smtClean="0">
                <a:latin typeface="Droid Sans"/>
                <a:ea typeface="Droid Sans"/>
                <a:cs typeface="Droid Sans"/>
                <a:sym typeface="Droid Sans"/>
              </a:rPr>
              <a:t>assigned FIRST!!!!</a:t>
            </a:r>
            <a:endParaRPr lang="en-US" sz="2400" i="1" dirty="0" smtClean="0">
              <a:latin typeface="Droid Sans"/>
              <a:ea typeface="Droid Sans"/>
              <a:cs typeface="Droid Sans"/>
              <a:sym typeface="Droid Sans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Behavior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200150"/>
            <a:ext cx="4967573" cy="37256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1680" y="1200150"/>
            <a:ext cx="4195005" cy="362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7704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30" y="544320"/>
            <a:ext cx="4078730" cy="40159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4131" y="1119790"/>
            <a:ext cx="4614733" cy="263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940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437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252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Shape 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575" y="211812"/>
            <a:ext cx="6378210" cy="4719875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Shape 36"/>
          <p:cNvSpPr txBox="1"/>
          <p:nvPr/>
        </p:nvSpPr>
        <p:spPr>
          <a:xfrm>
            <a:off x="6993575" y="734775"/>
            <a:ext cx="1902599" cy="37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 sz="1800" b="1" dirty="0">
                <a:latin typeface="Droid Sans"/>
                <a:ea typeface="Droid Sans"/>
                <a:cs typeface="Droid Sans"/>
                <a:sym typeface="Droid Sans"/>
              </a:rPr>
              <a:t>EVERY DAY</a:t>
            </a:r>
            <a:r>
              <a:rPr lang="en" sz="1800" dirty="0">
                <a:latin typeface="Droid Sans"/>
                <a:ea typeface="Droid Sans"/>
                <a:cs typeface="Droid Sans"/>
                <a:sym typeface="Droid Sans"/>
              </a:rPr>
              <a:t>:</a:t>
            </a:r>
          </a:p>
          <a:p>
            <a:pPr rtl="0">
              <a:spcBef>
                <a:spcPts val="0"/>
              </a:spcBef>
              <a:buNone/>
            </a:pPr>
            <a:endParaRPr sz="1800" dirty="0">
              <a:latin typeface="Droid Sans"/>
              <a:ea typeface="Droid Sans"/>
              <a:cs typeface="Droid Sans"/>
              <a:sym typeface="Droid Sans"/>
            </a:endParaRPr>
          </a:p>
          <a:p>
            <a:pPr marL="285750" lvl="0" indent="-285750" rtl="0">
              <a:spcBef>
                <a:spcPts val="0"/>
              </a:spcBef>
              <a:buFontTx/>
              <a:buChar char="•"/>
            </a:pPr>
            <a:r>
              <a:rPr lang="en" sz="1800" dirty="0" smtClean="0">
                <a:latin typeface="Droid Sans"/>
                <a:ea typeface="Droid Sans"/>
                <a:cs typeface="Droid Sans"/>
                <a:sym typeface="Droid Sans"/>
              </a:rPr>
              <a:t>Writing Utensil</a:t>
            </a:r>
            <a:endParaRPr lang="en" sz="1800" dirty="0">
              <a:latin typeface="Droid Sans"/>
              <a:ea typeface="Droid Sans"/>
              <a:cs typeface="Droid Sans"/>
              <a:sym typeface="Droid Sans"/>
            </a:endParaRPr>
          </a:p>
          <a:p>
            <a:pPr lvl="0" rtl="0">
              <a:spcBef>
                <a:spcPts val="0"/>
              </a:spcBef>
              <a:buNone/>
            </a:pPr>
            <a:endParaRPr sz="1800" dirty="0">
              <a:latin typeface="Droid Sans"/>
              <a:ea typeface="Droid Sans"/>
              <a:cs typeface="Droid Sans"/>
              <a:sym typeface="Droid Sans"/>
            </a:endParaRPr>
          </a:p>
          <a:p>
            <a:pPr marL="285750" lvl="0" indent="-285750">
              <a:spcBef>
                <a:spcPts val="0"/>
              </a:spcBef>
              <a:buFontTx/>
              <a:buChar char="•"/>
            </a:pPr>
            <a:r>
              <a:rPr lang="en" sz="1800" dirty="0" smtClean="0">
                <a:latin typeface="Droid Sans"/>
                <a:ea typeface="Droid Sans"/>
                <a:cs typeface="Droid Sans"/>
                <a:sym typeface="Droid Sans"/>
              </a:rPr>
              <a:t>Paper or</a:t>
            </a:r>
            <a:r>
              <a:rPr lang="en-US" sz="1800" dirty="0" smtClean="0">
                <a:latin typeface="Droid Sans"/>
                <a:ea typeface="Droid Sans"/>
                <a:cs typeface="Droid Sans"/>
                <a:sym typeface="Droid Sans"/>
              </a:rPr>
              <a:t> </a:t>
            </a:r>
            <a:r>
              <a:rPr lang="en" sz="1800" dirty="0" smtClean="0">
                <a:latin typeface="Droid Sans"/>
                <a:ea typeface="Droid Sans"/>
                <a:cs typeface="Droid Sans"/>
                <a:sym typeface="Droid Sans"/>
              </a:rPr>
              <a:t>Notebook</a:t>
            </a:r>
            <a:endParaRPr lang="en-US" sz="1800" dirty="0" smtClean="0">
              <a:latin typeface="Droid Sans"/>
              <a:ea typeface="Droid Sans"/>
              <a:cs typeface="Droid Sans"/>
              <a:sym typeface="Droid Sans"/>
            </a:endParaRPr>
          </a:p>
          <a:p>
            <a:pPr marL="285750" lvl="0" indent="-285750">
              <a:spcBef>
                <a:spcPts val="0"/>
              </a:spcBef>
              <a:buFontTx/>
              <a:buChar char="•"/>
            </a:pPr>
            <a:endParaRPr lang="en-US" sz="1800" dirty="0">
              <a:latin typeface="Droid Sans"/>
              <a:ea typeface="Droid Sans"/>
              <a:cs typeface="Droid Sans"/>
              <a:sym typeface="Droid Sans"/>
            </a:endParaRPr>
          </a:p>
          <a:p>
            <a:pPr marL="285750" lvl="0" indent="-285750">
              <a:spcBef>
                <a:spcPts val="0"/>
              </a:spcBef>
              <a:buFontTx/>
              <a:buChar char="•"/>
            </a:pPr>
            <a:r>
              <a:rPr lang="en-US" sz="1800" dirty="0" smtClean="0">
                <a:latin typeface="Droid Sans"/>
                <a:ea typeface="Droid Sans"/>
                <a:cs typeface="Droid Sans"/>
                <a:sym typeface="Droid Sans"/>
              </a:rPr>
              <a:t>Good Attitude</a:t>
            </a:r>
            <a:endParaRPr lang="en" sz="1800" dirty="0">
              <a:latin typeface="Droid Sans"/>
              <a:ea typeface="Droid Sans"/>
              <a:cs typeface="Droid Sans"/>
              <a:sym typeface="Droid Sans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Shape 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375" y="655637"/>
            <a:ext cx="6384175" cy="3832225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Shape 42"/>
          <p:cNvSpPr txBox="1"/>
          <p:nvPr/>
        </p:nvSpPr>
        <p:spPr>
          <a:xfrm>
            <a:off x="6927975" y="1010325"/>
            <a:ext cx="1902599" cy="314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800" i="1" dirty="0"/>
              <a:t>Forgot something? </a:t>
            </a:r>
          </a:p>
          <a:p>
            <a:pPr rtl="0">
              <a:spcBef>
                <a:spcPts val="0"/>
              </a:spcBef>
              <a:buNone/>
            </a:pPr>
            <a:endParaRPr sz="1800" b="1" dirty="0"/>
          </a:p>
          <a:p>
            <a:pPr rtl="0">
              <a:spcBef>
                <a:spcPts val="0"/>
              </a:spcBef>
              <a:buNone/>
            </a:pPr>
            <a:r>
              <a:rPr lang="en" sz="1800" b="1" dirty="0"/>
              <a:t>Adapt and Overcome:</a:t>
            </a:r>
          </a:p>
          <a:p>
            <a:pPr rtl="0">
              <a:spcBef>
                <a:spcPts val="0"/>
              </a:spcBef>
              <a:buNone/>
            </a:pPr>
            <a:endParaRPr sz="1800" dirty="0"/>
          </a:p>
          <a:p>
            <a:pPr rtl="0">
              <a:spcBef>
                <a:spcPts val="0"/>
              </a:spcBef>
              <a:buNone/>
            </a:pPr>
            <a:r>
              <a:rPr lang="en" sz="1800" dirty="0"/>
              <a:t>* Borrow</a:t>
            </a:r>
          </a:p>
          <a:p>
            <a:pPr rtl="0">
              <a:spcBef>
                <a:spcPts val="0"/>
              </a:spcBef>
              <a:buNone/>
            </a:pPr>
            <a:endParaRPr sz="1800" dirty="0"/>
          </a:p>
          <a:p>
            <a:pPr marL="285750" indent="-285750">
              <a:spcBef>
                <a:spcPts val="0"/>
              </a:spcBef>
              <a:buFontTx/>
              <a:buChar char="•"/>
            </a:pPr>
            <a:r>
              <a:rPr lang="en" sz="1800" dirty="0" smtClean="0"/>
              <a:t>Paper Drawer</a:t>
            </a:r>
            <a:endParaRPr lang="en-US" sz="1800" dirty="0" smtClean="0"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Shape 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400" y="279225"/>
            <a:ext cx="4080699" cy="458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9495" y="279225"/>
            <a:ext cx="3600341" cy="458505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4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89858" y="1334881"/>
            <a:ext cx="4722762" cy="344643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33256" y="557280"/>
            <a:ext cx="8622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Because when you do, this is what happens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44196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542" y="598331"/>
            <a:ext cx="6221454" cy="400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959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Shape 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337" y="328037"/>
            <a:ext cx="6071222" cy="4487424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Shape 54"/>
          <p:cNvSpPr txBox="1"/>
          <p:nvPr/>
        </p:nvSpPr>
        <p:spPr>
          <a:xfrm>
            <a:off x="6796775" y="944725"/>
            <a:ext cx="2020500" cy="3306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>
                <a:latin typeface="Droid Sans"/>
                <a:ea typeface="Droid Sans"/>
                <a:cs typeface="Droid Sans"/>
                <a:sym typeface="Droid Sans"/>
              </a:rPr>
              <a:t>Type or write your name at the top of</a:t>
            </a:r>
            <a:r>
              <a:rPr lang="en" sz="2400" b="1">
                <a:latin typeface="Droid Sans"/>
                <a:ea typeface="Droid Sans"/>
                <a:cs typeface="Droid Sans"/>
                <a:sym typeface="Droid Sans"/>
              </a:rPr>
              <a:t> </a:t>
            </a:r>
            <a:r>
              <a:rPr lang="en" sz="2400" b="1" u="sng">
                <a:latin typeface="Droid Sans"/>
                <a:ea typeface="Droid Sans"/>
                <a:cs typeface="Droid Sans"/>
                <a:sym typeface="Droid Sans"/>
              </a:rPr>
              <a:t>all</a:t>
            </a:r>
            <a:r>
              <a:rPr lang="en" sz="2400" b="1">
                <a:latin typeface="Droid Sans"/>
                <a:ea typeface="Droid Sans"/>
                <a:cs typeface="Droid Sans"/>
                <a:sym typeface="Droid Sans"/>
              </a:rPr>
              <a:t> </a:t>
            </a:r>
            <a:r>
              <a:rPr lang="en" sz="2400">
                <a:latin typeface="Droid Sans"/>
                <a:ea typeface="Droid Sans"/>
                <a:cs typeface="Droid Sans"/>
                <a:sym typeface="Droid Sans"/>
              </a:rPr>
              <a:t>documents.</a:t>
            </a:r>
            <a:r>
              <a:rPr lang="en" sz="1800"/>
              <a:t> 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how your paper should look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Name Last Name</a:t>
            </a:r>
          </a:p>
          <a:p>
            <a:r>
              <a:rPr lang="en-US" dirty="0" smtClean="0"/>
              <a:t>Subject</a:t>
            </a:r>
          </a:p>
          <a:p>
            <a:r>
              <a:rPr lang="en-US" dirty="0" smtClean="0"/>
              <a:t>Teacher’s Name</a:t>
            </a:r>
          </a:p>
          <a:p>
            <a:r>
              <a:rPr lang="en-US" dirty="0" smtClean="0"/>
              <a:t>Date</a:t>
            </a:r>
          </a:p>
          <a:p>
            <a:pPr algn="r"/>
            <a:endParaRPr lang="en-US" dirty="0"/>
          </a:p>
          <a:p>
            <a:pPr algn="r"/>
            <a:endParaRPr lang="en-US" dirty="0" smtClean="0"/>
          </a:p>
          <a:p>
            <a:pPr algn="ctr"/>
            <a:r>
              <a:rPr lang="en-US" dirty="0" smtClean="0"/>
              <a:t>Assignment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281691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B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B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220</Words>
  <Application>Microsoft Macintosh PowerPoint</Application>
  <PresentationFormat>On-screen Show (16:9)</PresentationFormat>
  <Paragraphs>51</Paragraphs>
  <Slides>19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simple-light</vt:lpstr>
      <vt:lpstr>Mr. Flinchum’s Classroom Expectations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This is how your paper should look</vt:lpstr>
      <vt:lpstr>PowerPoint Presentation</vt:lpstr>
      <vt:lpstr>PowerPoint Presentation</vt:lpstr>
      <vt:lpstr>Times You Can Use Technology</vt:lpstr>
      <vt:lpstr>PowerPoint Presentation</vt:lpstr>
      <vt:lpstr>Dismissing from class</vt:lpstr>
      <vt:lpstr>PowerPoint Presentation</vt:lpstr>
      <vt:lpstr>PowerPoint Presentation</vt:lpstr>
      <vt:lpstr>PowerPoint Presentation</vt:lpstr>
      <vt:lpstr>Student Behavior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Mr. Flinchum’s Classroom Expectations</dc:title>
  <cp:lastModifiedBy>Coleman Flinchum</cp:lastModifiedBy>
  <cp:revision>7</cp:revision>
  <dcterms:modified xsi:type="dcterms:W3CDTF">2016-09-05T19:07:18Z</dcterms:modified>
</cp:coreProperties>
</file>